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desplazar la diapositiva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Pulse para editar el formato de las notas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&lt;cabecera&gt;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70617E6-2B25-4BD6-85F5-8382EE45A516}" type="slidenum"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1AC617F-728E-4A61-BF1D-6E727FB59F0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7E156D1-CA57-446C-91F2-B10B978FC83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B543A25-5888-42ED-9DD8-962FCC10C85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82057CE-5AAA-407B-8D1B-BC69A916B1D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A2CF4A4-9ED2-4561-B05B-B4086477C7D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3490FB7-7688-46B0-9DCD-6573C3B0734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7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8ece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0" descr="preencoded.png"/>
          <p:cNvPicPr/>
          <p:nvPr/>
        </p:nvPicPr>
        <p:blipFill>
          <a:blip r:embed="rId1"/>
          <a:stretch/>
        </p:blipFill>
        <p:spPr>
          <a:xfrm>
            <a:off x="8280000" y="0"/>
            <a:ext cx="6349680" cy="8228880"/>
          </a:xfrm>
          <a:prstGeom prst="rect">
            <a:avLst/>
          </a:prstGeom>
          <a:ln w="0">
            <a:noFill/>
          </a:ln>
        </p:spPr>
      </p:pic>
      <p:sp>
        <p:nvSpPr>
          <p:cNvPr id="37" name="Text 0"/>
          <p:cNvSpPr/>
          <p:nvPr/>
        </p:nvSpPr>
        <p:spPr>
          <a:xfrm>
            <a:off x="793800" y="3227400"/>
            <a:ext cx="567000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        </a:t>
            </a:r>
            <a:r>
              <a:rPr b="1" lang="en-US" sz="44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RODAMORZAR</a:t>
            </a:r>
            <a:endParaRPr b="0" lang="es-E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Text 1"/>
          <p:cNvSpPr/>
          <p:nvPr/>
        </p:nvSpPr>
        <p:spPr>
          <a:xfrm>
            <a:off x="793800" y="4276440"/>
            <a:ext cx="755568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151617"/>
                </a:solidFill>
                <a:latin typeface="Inconsolata"/>
                <a:ea typeface="Inconsolata"/>
              </a:rPr>
              <a:t>Bienvenidos a la presentación de BIKE&amp;FOOD, una aplicación que combina el ciclismo con los almuerzos.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680" cy="2834640"/>
          </a:xfrm>
          <a:prstGeom prst="rect">
            <a:avLst/>
          </a:prstGeom>
          <a:ln w="0">
            <a:noFill/>
          </a:ln>
        </p:spPr>
      </p:pic>
      <p:sp>
        <p:nvSpPr>
          <p:cNvPr id="40" name="Text 0"/>
          <p:cNvSpPr/>
          <p:nvPr/>
        </p:nvSpPr>
        <p:spPr>
          <a:xfrm>
            <a:off x="793800" y="3984120"/>
            <a:ext cx="940140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Características de BIKE&amp;FOOD</a:t>
            </a:r>
            <a:endParaRPr b="0" lang="es-E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Shape 1"/>
          <p:cNvSpPr/>
          <p:nvPr/>
        </p:nvSpPr>
        <p:spPr>
          <a:xfrm>
            <a:off x="793800" y="5032800"/>
            <a:ext cx="4195800" cy="2047320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7620">
            <a:solidFill>
              <a:srgbClr val="151617"/>
            </a:solidFill>
            <a:round/>
          </a:ln>
          <a:effectLst>
            <a:outerShdw algn="bl" blurRad="0" dir="2700000" dist="19346" kx="0" ky="0" rotWithShape="0" sx="100000" sy="100000">
              <a:srgbClr val="151617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Text 2"/>
          <p:cNvSpPr/>
          <p:nvPr/>
        </p:nvSpPr>
        <p:spPr>
          <a:xfrm>
            <a:off x="1028160" y="5267160"/>
            <a:ext cx="32763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Rutas personalizadas</a:t>
            </a:r>
            <a:endParaRPr b="0" lang="es-E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Text 3"/>
          <p:cNvSpPr/>
          <p:nvPr/>
        </p:nvSpPr>
        <p:spPr>
          <a:xfrm>
            <a:off x="1028160" y="5757840"/>
            <a:ext cx="37267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151617"/>
                </a:solidFill>
                <a:latin typeface="Inconsolata"/>
                <a:ea typeface="Inconsolata"/>
              </a:rPr>
              <a:t>Planifica tu ruta ideal.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Shape 4"/>
          <p:cNvSpPr/>
          <p:nvPr/>
        </p:nvSpPr>
        <p:spPr>
          <a:xfrm>
            <a:off x="5217120" y="5032800"/>
            <a:ext cx="4195800" cy="2047320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7620">
            <a:solidFill>
              <a:srgbClr val="151617"/>
            </a:solidFill>
            <a:round/>
          </a:ln>
          <a:effectLst>
            <a:outerShdw algn="bl" blurRad="0" dir="2700000" dist="19346" kx="0" ky="0" rotWithShape="0" sx="100000" sy="100000">
              <a:srgbClr val="151617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Text 5"/>
          <p:cNvSpPr/>
          <p:nvPr/>
        </p:nvSpPr>
        <p:spPr>
          <a:xfrm>
            <a:off x="5451480" y="5267160"/>
            <a:ext cx="35895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Descubre nuevos bares</a:t>
            </a:r>
            <a:endParaRPr b="0" lang="es-E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Text 6"/>
          <p:cNvSpPr/>
          <p:nvPr/>
        </p:nvSpPr>
        <p:spPr>
          <a:xfrm>
            <a:off x="5451480" y="5757840"/>
            <a:ext cx="372672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151617"/>
                </a:solidFill>
                <a:latin typeface="Inconsolata"/>
                <a:ea typeface="Inconsolata"/>
              </a:rPr>
              <a:t>Encuentra restaurantes y tiendas a lo largo de tu ruta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Shape 7"/>
          <p:cNvSpPr/>
          <p:nvPr/>
        </p:nvSpPr>
        <p:spPr>
          <a:xfrm>
            <a:off x="9640080" y="5032800"/>
            <a:ext cx="4195800" cy="2047320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7620">
            <a:solidFill>
              <a:srgbClr val="151617"/>
            </a:solidFill>
            <a:round/>
          </a:ln>
          <a:effectLst>
            <a:outerShdw algn="bl" blurRad="0" dir="2700000" dist="19346" kx="0" ky="0" rotWithShape="0" sx="100000" sy="100000">
              <a:srgbClr val="151617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Text 8"/>
          <p:cNvSpPr/>
          <p:nvPr/>
        </p:nvSpPr>
        <p:spPr>
          <a:xfrm>
            <a:off x="9874440" y="5267160"/>
            <a:ext cx="34009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Información detallada</a:t>
            </a:r>
            <a:endParaRPr b="0" lang="es-E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Text 9"/>
          <p:cNvSpPr/>
          <p:nvPr/>
        </p:nvSpPr>
        <p:spPr>
          <a:xfrm>
            <a:off x="9874440" y="5757840"/>
            <a:ext cx="3726720" cy="108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151617"/>
                </a:solidFill>
                <a:latin typeface="Inconsolata"/>
                <a:ea typeface="Inconsolata"/>
              </a:rPr>
              <a:t>Accede a datos sobre la ruta, como intensidad o el recorrido total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51" name="Text 0"/>
          <p:cNvSpPr/>
          <p:nvPr/>
        </p:nvSpPr>
        <p:spPr>
          <a:xfrm>
            <a:off x="6280200" y="1957320"/>
            <a:ext cx="687852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Planificación de Rutas</a:t>
            </a:r>
            <a:endParaRPr b="0" lang="es-E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Shape 1"/>
          <p:cNvSpPr/>
          <p:nvPr/>
        </p:nvSpPr>
        <p:spPr>
          <a:xfrm>
            <a:off x="6605280" y="3006360"/>
            <a:ext cx="29880" cy="3265560"/>
          </a:xfrm>
          <a:prstGeom prst="roundRect">
            <a:avLst>
              <a:gd name="adj" fmla="val 30000"/>
            </a:avLst>
          </a:prstGeom>
          <a:solidFill>
            <a:srgbClr val="000000">
              <a:alpha val="8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Shape 2"/>
          <p:cNvSpPr/>
          <p:nvPr/>
        </p:nvSpPr>
        <p:spPr>
          <a:xfrm>
            <a:off x="6845040" y="3501360"/>
            <a:ext cx="793080" cy="298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9800" bIns="-198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Shape 3"/>
          <p:cNvSpPr/>
          <p:nvPr/>
        </p:nvSpPr>
        <p:spPr>
          <a:xfrm>
            <a:off x="6365160" y="3261240"/>
            <a:ext cx="509760" cy="509760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round/>
          </a:ln>
          <a:effectLst>
            <a:outerShdw algn="bl" blurRad="0" dir="2700000" dist="19346" kx="0" ky="0" rotWithShape="0" sx="100000" sy="100000">
              <a:srgbClr val="151617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Text 4"/>
          <p:cNvSpPr/>
          <p:nvPr/>
        </p:nvSpPr>
        <p:spPr>
          <a:xfrm>
            <a:off x="6549120" y="3346200"/>
            <a:ext cx="14148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1</a:t>
            </a:r>
            <a:endParaRPr b="0" lang="es-E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Text 5"/>
          <p:cNvSpPr/>
          <p:nvPr/>
        </p:nvSpPr>
        <p:spPr>
          <a:xfrm>
            <a:off x="7867800" y="3233160"/>
            <a:ext cx="59680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151617"/>
                </a:solidFill>
                <a:latin typeface="Inconsolata"/>
                <a:ea typeface="Inconsolata"/>
              </a:rPr>
              <a:t>Elige tu punto de partida y destino.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Shape 6"/>
          <p:cNvSpPr/>
          <p:nvPr/>
        </p:nvSpPr>
        <p:spPr>
          <a:xfrm>
            <a:off x="6845040" y="4544640"/>
            <a:ext cx="793080" cy="298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9800" bIns="-198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Shape 7"/>
          <p:cNvSpPr/>
          <p:nvPr/>
        </p:nvSpPr>
        <p:spPr>
          <a:xfrm>
            <a:off x="6365160" y="4304880"/>
            <a:ext cx="509760" cy="509760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round/>
          </a:ln>
          <a:effectLst>
            <a:outerShdw algn="bl" blurRad="0" dir="2700000" dist="19346" kx="0" ky="0" rotWithShape="0" sx="100000" sy="100000">
              <a:srgbClr val="151617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Text 8"/>
          <p:cNvSpPr/>
          <p:nvPr/>
        </p:nvSpPr>
        <p:spPr>
          <a:xfrm>
            <a:off x="6516720" y="4389840"/>
            <a:ext cx="20628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2</a:t>
            </a:r>
            <a:endParaRPr b="0" lang="es-E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Text 9"/>
          <p:cNvSpPr/>
          <p:nvPr/>
        </p:nvSpPr>
        <p:spPr>
          <a:xfrm>
            <a:off x="7867800" y="4276440"/>
            <a:ext cx="596808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151617"/>
                </a:solidFill>
                <a:latin typeface="Inconsolata"/>
                <a:ea typeface="Inconsolata"/>
              </a:rPr>
              <a:t>La app te muestra opciones de bares, con información detallada.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Shape 10"/>
          <p:cNvSpPr/>
          <p:nvPr/>
        </p:nvSpPr>
        <p:spPr>
          <a:xfrm>
            <a:off x="6845040" y="5950800"/>
            <a:ext cx="793080" cy="298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9800" bIns="-198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Shape 11"/>
          <p:cNvSpPr/>
          <p:nvPr/>
        </p:nvSpPr>
        <p:spPr>
          <a:xfrm>
            <a:off x="6365160" y="5711040"/>
            <a:ext cx="509760" cy="509760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round/>
          </a:ln>
          <a:effectLst>
            <a:outerShdw algn="bl" blurRad="0" dir="2700000" dist="19346" kx="0" ky="0" rotWithShape="0" sx="100000" sy="100000">
              <a:srgbClr val="151617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Text 12"/>
          <p:cNvSpPr/>
          <p:nvPr/>
        </p:nvSpPr>
        <p:spPr>
          <a:xfrm>
            <a:off x="6515640" y="5796000"/>
            <a:ext cx="20808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3</a:t>
            </a:r>
            <a:endParaRPr b="0" lang="es-E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Text 13"/>
          <p:cNvSpPr/>
          <p:nvPr/>
        </p:nvSpPr>
        <p:spPr>
          <a:xfrm>
            <a:off x="7867800" y="5682600"/>
            <a:ext cx="59680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151617"/>
                </a:solidFill>
                <a:latin typeface="Inconsolata"/>
                <a:ea typeface="Inconsolata"/>
              </a:rPr>
              <a:t>Elige el bar que mas te guste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0"/>
          <p:cNvSpPr/>
          <p:nvPr/>
        </p:nvSpPr>
        <p:spPr>
          <a:xfrm>
            <a:off x="4479840" y="1691640"/>
            <a:ext cx="567000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Lugares para comer</a:t>
            </a:r>
            <a:endParaRPr b="0" lang="es-ES" sz="4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" name="Image 0" descr="preencoded.png"/>
          <p:cNvPicPr/>
          <p:nvPr/>
        </p:nvPicPr>
        <p:blipFill>
          <a:blip r:embed="rId1"/>
          <a:stretch/>
        </p:blipFill>
        <p:spPr>
          <a:xfrm>
            <a:off x="793800" y="2854080"/>
            <a:ext cx="4120200" cy="2545920"/>
          </a:xfrm>
          <a:prstGeom prst="rect">
            <a:avLst/>
          </a:prstGeom>
          <a:ln w="0">
            <a:noFill/>
          </a:ln>
        </p:spPr>
      </p:pic>
      <p:sp>
        <p:nvSpPr>
          <p:cNvPr id="67" name="Text 1"/>
          <p:cNvSpPr/>
          <p:nvPr/>
        </p:nvSpPr>
        <p:spPr>
          <a:xfrm>
            <a:off x="793800" y="568440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Restaurantes</a:t>
            </a:r>
            <a:endParaRPr b="0" lang="es-E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Text 2"/>
          <p:cNvSpPr/>
          <p:nvPr/>
        </p:nvSpPr>
        <p:spPr>
          <a:xfrm>
            <a:off x="793800" y="6174720"/>
            <a:ext cx="41202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" name="Image 1" descr="preencoded.png"/>
          <p:cNvPicPr/>
          <p:nvPr/>
        </p:nvPicPr>
        <p:blipFill>
          <a:blip r:embed="rId2"/>
          <a:stretch/>
        </p:blipFill>
        <p:spPr>
          <a:xfrm>
            <a:off x="5254560" y="2854080"/>
            <a:ext cx="4120200" cy="2546280"/>
          </a:xfrm>
          <a:prstGeom prst="rect">
            <a:avLst/>
          </a:prstGeom>
          <a:ln w="0">
            <a:noFill/>
          </a:ln>
        </p:spPr>
      </p:pic>
      <p:sp>
        <p:nvSpPr>
          <p:cNvPr id="70" name="Text 3"/>
          <p:cNvSpPr/>
          <p:nvPr/>
        </p:nvSpPr>
        <p:spPr>
          <a:xfrm>
            <a:off x="5254560" y="568440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Cafeterías</a:t>
            </a:r>
            <a:endParaRPr b="0" lang="es-E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Text 4"/>
          <p:cNvSpPr/>
          <p:nvPr/>
        </p:nvSpPr>
        <p:spPr>
          <a:xfrm>
            <a:off x="5254560" y="6175080"/>
            <a:ext cx="41202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Image 2" descr="preencoded.png"/>
          <p:cNvPicPr/>
          <p:nvPr/>
        </p:nvPicPr>
        <p:blipFill>
          <a:blip r:embed="rId3"/>
          <a:stretch/>
        </p:blipFill>
        <p:spPr>
          <a:xfrm>
            <a:off x="9715680" y="2854080"/>
            <a:ext cx="4120200" cy="2545920"/>
          </a:xfrm>
          <a:prstGeom prst="rect">
            <a:avLst/>
          </a:prstGeom>
          <a:ln w="0">
            <a:noFill/>
          </a:ln>
        </p:spPr>
      </p:pic>
      <p:sp>
        <p:nvSpPr>
          <p:cNvPr id="73" name="Text 5"/>
          <p:cNvSpPr/>
          <p:nvPr/>
        </p:nvSpPr>
        <p:spPr>
          <a:xfrm>
            <a:off x="9715680" y="568440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Panaderías</a:t>
            </a:r>
            <a:endParaRPr b="0" lang="es-E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 6"/>
          <p:cNvSpPr/>
          <p:nvPr/>
        </p:nvSpPr>
        <p:spPr>
          <a:xfrm>
            <a:off x="9715680" y="6174720"/>
            <a:ext cx="41202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151617"/>
                </a:solidFill>
                <a:latin typeface="Inconsolata"/>
                <a:ea typeface="Inconsolata"/>
              </a:rPr>
              <a:t>.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76" name="Text 0"/>
          <p:cNvSpPr/>
          <p:nvPr/>
        </p:nvSpPr>
        <p:spPr>
          <a:xfrm>
            <a:off x="6280200" y="2681640"/>
            <a:ext cx="7555680" cy="14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Crea Tus Rutas Favoritas</a:t>
            </a:r>
            <a:endParaRPr b="0" lang="es-E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Shape 1"/>
          <p:cNvSpPr/>
          <p:nvPr/>
        </p:nvSpPr>
        <p:spPr>
          <a:xfrm>
            <a:off x="6280200" y="4694400"/>
            <a:ext cx="396000" cy="396000"/>
          </a:xfrm>
          <a:prstGeom prst="roundRect">
            <a:avLst>
              <a:gd name="adj" fmla="val 2304"/>
            </a:avLst>
          </a:prstGeom>
          <a:solidFill>
            <a:srgbClr val="f8ece4"/>
          </a:solidFill>
          <a:ln w="7620">
            <a:solidFill>
              <a:srgbClr val="151617"/>
            </a:solidFill>
            <a:round/>
          </a:ln>
          <a:effectLst>
            <a:outerShdw algn="bl" blurRad="0" dir="2700000" dist="19346" kx="0" ky="0" rotWithShape="0" sx="100000" sy="100000">
              <a:srgbClr val="151617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ext 2"/>
          <p:cNvSpPr/>
          <p:nvPr/>
        </p:nvSpPr>
        <p:spPr>
          <a:xfrm>
            <a:off x="6903720" y="469440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Guardar rutas</a:t>
            </a:r>
            <a:endParaRPr b="0" lang="es-E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 3"/>
          <p:cNvSpPr/>
          <p:nvPr/>
        </p:nvSpPr>
        <p:spPr>
          <a:xfrm>
            <a:off x="6903720" y="5185080"/>
            <a:ext cx="69321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151617"/>
                </a:solidFill>
                <a:latin typeface="Inconsolata"/>
                <a:ea typeface="Inconsolata"/>
              </a:rPr>
              <a:t>Crea una colección de tus rutas favoritas.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680" cy="2834640"/>
          </a:xfrm>
          <a:prstGeom prst="rect">
            <a:avLst/>
          </a:prstGeom>
          <a:ln w="0">
            <a:noFill/>
          </a:ln>
        </p:spPr>
      </p:pic>
      <p:sp>
        <p:nvSpPr>
          <p:cNvPr id="81" name="Text 0"/>
          <p:cNvSpPr/>
          <p:nvPr/>
        </p:nvSpPr>
        <p:spPr>
          <a:xfrm>
            <a:off x="793800" y="3827160"/>
            <a:ext cx="679752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Clasificación de Rutas</a:t>
            </a:r>
            <a:endParaRPr b="0" lang="es-E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 1"/>
          <p:cNvSpPr/>
          <p:nvPr/>
        </p:nvSpPr>
        <p:spPr>
          <a:xfrm>
            <a:off x="793800" y="4989600"/>
            <a:ext cx="4120200" cy="7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5851"/>
              </a:lnSpc>
              <a:tabLst>
                <a:tab algn="l" pos="0"/>
              </a:tabLst>
            </a:pPr>
            <a:r>
              <a:rPr b="1" lang="en-US" sz="58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1</a:t>
            </a:r>
            <a:endParaRPr b="0" lang="es-ES" sz="5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 2"/>
          <p:cNvSpPr/>
          <p:nvPr/>
        </p:nvSpPr>
        <p:spPr>
          <a:xfrm>
            <a:off x="1436400" y="602136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Distancia</a:t>
            </a:r>
            <a:endParaRPr b="0" lang="es-E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Text 3"/>
          <p:cNvSpPr/>
          <p:nvPr/>
        </p:nvSpPr>
        <p:spPr>
          <a:xfrm>
            <a:off x="793800" y="6511680"/>
            <a:ext cx="412020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151617"/>
                </a:solidFill>
                <a:latin typeface="Inconsolata"/>
                <a:ea typeface="Inconsolata"/>
              </a:rPr>
              <a:t>Clasifica las rutas por distancia recorrida.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 4"/>
          <p:cNvSpPr/>
          <p:nvPr/>
        </p:nvSpPr>
        <p:spPr>
          <a:xfrm>
            <a:off x="5254560" y="4989600"/>
            <a:ext cx="4120200" cy="7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5851"/>
              </a:lnSpc>
              <a:tabLst>
                <a:tab algn="l" pos="0"/>
              </a:tabLst>
            </a:pPr>
            <a:r>
              <a:rPr b="1" lang="en-US" sz="58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2</a:t>
            </a:r>
            <a:endParaRPr b="0" lang="es-ES" sz="5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 5"/>
          <p:cNvSpPr/>
          <p:nvPr/>
        </p:nvSpPr>
        <p:spPr>
          <a:xfrm>
            <a:off x="5897520" y="602136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Elevación</a:t>
            </a:r>
            <a:endParaRPr b="0" lang="es-E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 6"/>
          <p:cNvSpPr/>
          <p:nvPr/>
        </p:nvSpPr>
        <p:spPr>
          <a:xfrm>
            <a:off x="5254560" y="6511680"/>
            <a:ext cx="412020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151617"/>
                </a:solidFill>
                <a:latin typeface="Inconsolata"/>
                <a:ea typeface="Inconsolata"/>
              </a:rPr>
              <a:t>Ordena las rutas por cambio de altitud.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Text 7"/>
          <p:cNvSpPr/>
          <p:nvPr/>
        </p:nvSpPr>
        <p:spPr>
          <a:xfrm>
            <a:off x="9715680" y="4989600"/>
            <a:ext cx="4120200" cy="7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5851"/>
              </a:lnSpc>
              <a:tabLst>
                <a:tab algn="l" pos="0"/>
              </a:tabLst>
            </a:pPr>
            <a:r>
              <a:rPr b="1" lang="en-US" sz="585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3</a:t>
            </a:r>
            <a:endParaRPr b="0" lang="es-ES" sz="5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Text 8"/>
          <p:cNvSpPr/>
          <p:nvPr/>
        </p:nvSpPr>
        <p:spPr>
          <a:xfrm>
            <a:off x="10358280" y="602136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151617"/>
                </a:solidFill>
                <a:latin typeface="Montserrat Black"/>
                <a:ea typeface="Montserrat Black"/>
              </a:rPr>
              <a:t>Dificultad</a:t>
            </a:r>
            <a:endParaRPr b="0" lang="es-E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 9"/>
          <p:cNvSpPr/>
          <p:nvPr/>
        </p:nvSpPr>
        <p:spPr>
          <a:xfrm>
            <a:off x="9715680" y="6511680"/>
            <a:ext cx="412020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151617"/>
                </a:solidFill>
                <a:latin typeface="Inconsolata"/>
                <a:ea typeface="Inconsolata"/>
              </a:rPr>
              <a:t>Elige entre rutas fáciles, moderadas o difíciles.</a:t>
            </a:r>
            <a:endParaRPr b="0" lang="es-E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Application>LibreOffice/24.2.6.2$Linux_X86_64 LibreOffice_project/420$Build-2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2024-12-03T11:51:02Z</dcterms:created>
  <dc:creator>PptxGenJS</dc:creator>
  <dc:description/>
  <dc:language>es-ES</dc:language>
  <cp:lastModifiedBy/>
  <dcterms:modified xsi:type="dcterms:W3CDTF">2024-12-19T11:44:25Z</dcterms:modified>
  <cp:revision>4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6</vt:i4>
  </property>
  <property fmtid="{D5CDD505-2E9C-101B-9397-08002B2CF9AE}" pid="3" name="PresentationFormat">
    <vt:lpwstr>On-screen Show (16:9)</vt:lpwstr>
  </property>
  <property fmtid="{D5CDD505-2E9C-101B-9397-08002B2CF9AE}" pid="4" name="Slides">
    <vt:i4>6</vt:i4>
  </property>
</Properties>
</file>